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64" r:id="rId7"/>
    <p:sldId id="265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F987-8112-49E2-8DB8-EF14AFD41B04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75FA-401B-4C47-A7FB-ACBD179EE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2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F987-8112-49E2-8DB8-EF14AFD41B04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75FA-401B-4C47-A7FB-ACBD179EE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743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F987-8112-49E2-8DB8-EF14AFD41B04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75FA-401B-4C47-A7FB-ACBD179EE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361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F987-8112-49E2-8DB8-EF14AFD41B04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75FA-401B-4C47-A7FB-ACBD179EE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980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F987-8112-49E2-8DB8-EF14AFD41B04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75FA-401B-4C47-A7FB-ACBD179EE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69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F987-8112-49E2-8DB8-EF14AFD41B04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75FA-401B-4C47-A7FB-ACBD179EE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08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F987-8112-49E2-8DB8-EF14AFD41B04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75FA-401B-4C47-A7FB-ACBD179EE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15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F987-8112-49E2-8DB8-EF14AFD41B04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75FA-401B-4C47-A7FB-ACBD179EE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09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F987-8112-49E2-8DB8-EF14AFD41B04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75FA-401B-4C47-A7FB-ACBD179EE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85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F987-8112-49E2-8DB8-EF14AFD41B04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75FA-401B-4C47-A7FB-ACBD179EE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94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F987-8112-49E2-8DB8-EF14AFD41B04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75FA-401B-4C47-A7FB-ACBD179EE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784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AF987-8112-49E2-8DB8-EF14AFD41B04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F75FA-401B-4C47-A7FB-ACBD179EE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98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Dr Sharma’s Practice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Patient Survey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663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Overall satisfaction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98% said they were either very satisfied or satisfied with the services they received from the Practice.</a:t>
            </a:r>
          </a:p>
          <a:p>
            <a:endParaRPr lang="en-GB" dirty="0"/>
          </a:p>
          <a:p>
            <a:r>
              <a:rPr lang="en-GB" dirty="0" smtClean="0"/>
              <a:t>Key Question</a:t>
            </a:r>
          </a:p>
          <a:p>
            <a:pPr marL="0" indent="0">
              <a:buNone/>
            </a:pPr>
            <a:r>
              <a:rPr lang="en-GB" dirty="0" smtClean="0"/>
              <a:t>    (</a:t>
            </a:r>
            <a:r>
              <a:rPr lang="en-GB" dirty="0" err="1" smtClean="0"/>
              <a:t>i</a:t>
            </a:r>
            <a:r>
              <a:rPr lang="en-GB" dirty="0" smtClean="0"/>
              <a:t>) We need your views and ideas on improvements and changes. We might not be able to do everything but we can </a:t>
            </a:r>
            <a:r>
              <a:rPr lang="en-GB" smtClean="0"/>
              <a:t>do something.</a:t>
            </a:r>
          </a:p>
        </p:txBody>
      </p:sp>
    </p:spTree>
    <p:extLst>
      <p:ext uri="{BB962C8B-B14F-4D97-AF65-F5344CB8AC3E}">
        <p14:creationId xmlns:p14="http://schemas.microsoft.com/office/powerpoint/2010/main" val="4069897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Survey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Online and paper questionnaire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10 questions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217 respondents</a:t>
            </a:r>
          </a:p>
          <a:p>
            <a:endParaRPr lang="en-GB" dirty="0"/>
          </a:p>
          <a:p>
            <a:r>
              <a:rPr lang="en-GB" dirty="0" smtClean="0"/>
              <a:t>Results statistically accurate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437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Opening Hours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96% of respondents said the opening hours were excellent or good</a:t>
            </a:r>
          </a:p>
          <a:p>
            <a:endParaRPr lang="en-GB" dirty="0"/>
          </a:p>
          <a:p>
            <a:r>
              <a:rPr lang="en-GB" dirty="0" smtClean="0"/>
              <a:t>Key question </a:t>
            </a:r>
          </a:p>
          <a:p>
            <a:pPr marL="0" indent="0">
              <a:buNone/>
            </a:pPr>
            <a:r>
              <a:rPr lang="en-GB" dirty="0" smtClean="0"/>
              <a:t>    (</a:t>
            </a:r>
            <a:r>
              <a:rPr lang="en-GB" dirty="0" err="1" smtClean="0"/>
              <a:t>i</a:t>
            </a:r>
            <a:r>
              <a:rPr lang="en-GB" dirty="0" smtClean="0"/>
              <a:t>) What more, if anything, can we do?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853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same day appointments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84% said they were able to get a same day appoints</a:t>
            </a:r>
          </a:p>
          <a:p>
            <a:endParaRPr lang="en-GB" dirty="0"/>
          </a:p>
          <a:p>
            <a:r>
              <a:rPr lang="en-GB" dirty="0" smtClean="0"/>
              <a:t>Key questions</a:t>
            </a:r>
          </a:p>
          <a:p>
            <a:pPr marL="0" indent="0">
              <a:buNone/>
            </a:pPr>
            <a:r>
              <a:rPr lang="en-GB" dirty="0" smtClean="0"/>
              <a:t> (</a:t>
            </a:r>
            <a:r>
              <a:rPr lang="en-GB" dirty="0" err="1" smtClean="0"/>
              <a:t>i</a:t>
            </a:r>
            <a:r>
              <a:rPr lang="en-GB" dirty="0" smtClean="0"/>
              <a:t>) do patients always need a immediate appointment</a:t>
            </a:r>
          </a:p>
          <a:p>
            <a:pPr marL="0" indent="0">
              <a:buNone/>
            </a:pPr>
            <a:r>
              <a:rPr lang="en-GB" dirty="0" smtClean="0"/>
              <a:t> (ii) how do we encourage patients to plan their use of services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753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Ease of making Appointments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98% said it was easy to make an appointment</a:t>
            </a:r>
          </a:p>
          <a:p>
            <a:endParaRPr lang="en-GB" dirty="0"/>
          </a:p>
          <a:p>
            <a:r>
              <a:rPr lang="en-GB" dirty="0" smtClean="0"/>
              <a:t>Key question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(</a:t>
            </a:r>
            <a:r>
              <a:rPr lang="en-GB" dirty="0" err="1" smtClean="0"/>
              <a:t>i</a:t>
            </a:r>
            <a:r>
              <a:rPr lang="en-GB" dirty="0" smtClean="0"/>
              <a:t>) how can we get more people to book appointments online?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653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Contacting the Practice by Telephone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89% said it was easy to contact the Practice by telephone</a:t>
            </a:r>
          </a:p>
          <a:p>
            <a:endParaRPr lang="en-GB" dirty="0"/>
          </a:p>
          <a:p>
            <a:r>
              <a:rPr lang="en-GB" dirty="0" smtClean="0"/>
              <a:t>Key Question</a:t>
            </a:r>
          </a:p>
          <a:p>
            <a:pPr marL="0" indent="0">
              <a:buNone/>
            </a:pPr>
            <a:r>
              <a:rPr lang="en-GB" dirty="0" smtClean="0"/>
              <a:t>    (</a:t>
            </a:r>
            <a:r>
              <a:rPr lang="en-GB" dirty="0" err="1" smtClean="0"/>
              <a:t>i</a:t>
            </a:r>
            <a:r>
              <a:rPr lang="en-GB" dirty="0" smtClean="0"/>
              <a:t>) ????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566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Reception Staff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96% said they were treated either excellently or well by Reception staff</a:t>
            </a:r>
          </a:p>
          <a:p>
            <a:endParaRPr lang="en-GB" dirty="0"/>
          </a:p>
          <a:p>
            <a:r>
              <a:rPr lang="en-GB" dirty="0" smtClean="0"/>
              <a:t>Key Question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(</a:t>
            </a:r>
            <a:r>
              <a:rPr lang="en-GB" dirty="0" err="1" smtClean="0"/>
              <a:t>i</a:t>
            </a:r>
            <a:r>
              <a:rPr lang="en-GB" dirty="0" smtClean="0"/>
              <a:t>) What else would you like from the reception team/area?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3297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Waiting times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Less than 5 minutes			12%</a:t>
            </a:r>
          </a:p>
          <a:p>
            <a:r>
              <a:rPr lang="en-GB" dirty="0" smtClean="0"/>
              <a:t>5 to 10 minutes			54%</a:t>
            </a:r>
          </a:p>
          <a:p>
            <a:r>
              <a:rPr lang="en-GB" dirty="0" smtClean="0"/>
              <a:t>10 – 20 minutes			29%</a:t>
            </a:r>
          </a:p>
          <a:p>
            <a:r>
              <a:rPr lang="en-GB" dirty="0" smtClean="0"/>
              <a:t>Over 20 minutes			   5%</a:t>
            </a:r>
          </a:p>
          <a:p>
            <a:endParaRPr lang="en-GB" dirty="0"/>
          </a:p>
          <a:p>
            <a:r>
              <a:rPr lang="en-GB" dirty="0" smtClean="0"/>
              <a:t>Key questions</a:t>
            </a:r>
          </a:p>
          <a:p>
            <a:pPr marL="0" indent="0">
              <a:buNone/>
            </a:pPr>
            <a:r>
              <a:rPr lang="en-GB" dirty="0" smtClean="0"/>
              <a:t>    (</a:t>
            </a:r>
            <a:r>
              <a:rPr lang="en-GB" dirty="0" err="1" smtClean="0"/>
              <a:t>i</a:t>
            </a:r>
            <a:r>
              <a:rPr lang="en-GB" dirty="0" smtClean="0"/>
              <a:t>) how do we reduce waiting times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(ii) some patients arrive early – why?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274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Seeing a Doctor or Nurse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respondents said that when seeing a doctor or nurse that they were asked about their symptoms and how they were feeling</a:t>
            </a:r>
          </a:p>
          <a:p>
            <a:endParaRPr lang="en-GB" dirty="0"/>
          </a:p>
          <a:p>
            <a:r>
              <a:rPr lang="en-GB" dirty="0" smtClean="0"/>
              <a:t>98% or respondents felt that the doctor or nurse listened to them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276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277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Dr Sharma’s Practice</vt:lpstr>
      <vt:lpstr>The Survey</vt:lpstr>
      <vt:lpstr>Opening Hours</vt:lpstr>
      <vt:lpstr>Getting same day appointments</vt:lpstr>
      <vt:lpstr>Ease of making Appointments</vt:lpstr>
      <vt:lpstr>Contacting the Practice by Telephone</vt:lpstr>
      <vt:lpstr>Reception Staff</vt:lpstr>
      <vt:lpstr>Waiting times</vt:lpstr>
      <vt:lpstr>Seeing a Doctor or Nurse</vt:lpstr>
      <vt:lpstr>Overall satisfaction</vt:lpstr>
    </vt:vector>
  </TitlesOfParts>
  <Company>Royal Wolverhampton Hospital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 Sharma’s Practice</dc:title>
  <dc:creator>Turner Phil</dc:creator>
  <cp:lastModifiedBy>Turner Phil</cp:lastModifiedBy>
  <cp:revision>4</cp:revision>
  <dcterms:created xsi:type="dcterms:W3CDTF">2014-01-17T08:30:58Z</dcterms:created>
  <dcterms:modified xsi:type="dcterms:W3CDTF">2014-01-17T09:04:34Z</dcterms:modified>
</cp:coreProperties>
</file>